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67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254FC-4C18-46F6-8050-411B0A2D6525}" type="datetimeFigureOut">
              <a:rPr lang="en-US" smtClean="0"/>
              <a:t>10/17/2008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BE22C-079A-4328-94D3-038FBC304E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254FC-4C18-46F6-8050-411B0A2D6525}" type="datetimeFigureOut">
              <a:rPr lang="en-US" smtClean="0"/>
              <a:t>10/17/2008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BE22C-079A-4328-94D3-038FBC304E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254FC-4C18-46F6-8050-411B0A2D6525}" type="datetimeFigureOut">
              <a:rPr lang="en-US" smtClean="0"/>
              <a:t>10/17/2008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BE22C-079A-4328-94D3-038FBC304E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254FC-4C18-46F6-8050-411B0A2D6525}" type="datetimeFigureOut">
              <a:rPr lang="en-US" smtClean="0"/>
              <a:t>10/17/2008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BE22C-079A-4328-94D3-038FBC304E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254FC-4C18-46F6-8050-411B0A2D6525}" type="datetimeFigureOut">
              <a:rPr lang="en-US" smtClean="0"/>
              <a:t>10/17/2008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BE22C-079A-4328-94D3-038FBC304E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254FC-4C18-46F6-8050-411B0A2D6525}" type="datetimeFigureOut">
              <a:rPr lang="en-US" smtClean="0"/>
              <a:t>10/17/2008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BE22C-079A-4328-94D3-038FBC304E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254FC-4C18-46F6-8050-411B0A2D6525}" type="datetimeFigureOut">
              <a:rPr lang="en-US" smtClean="0"/>
              <a:t>10/17/2008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BE22C-079A-4328-94D3-038FBC304E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254FC-4C18-46F6-8050-411B0A2D6525}" type="datetimeFigureOut">
              <a:rPr lang="en-US" smtClean="0"/>
              <a:t>10/17/2008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BE22C-079A-4328-94D3-038FBC304E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254FC-4C18-46F6-8050-411B0A2D6525}" type="datetimeFigureOut">
              <a:rPr lang="en-US" smtClean="0"/>
              <a:t>10/17/2008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BE22C-079A-4328-94D3-038FBC304E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254FC-4C18-46F6-8050-411B0A2D6525}" type="datetimeFigureOut">
              <a:rPr lang="en-US" smtClean="0"/>
              <a:t>10/17/2008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BE22C-079A-4328-94D3-038FBC304E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254FC-4C18-46F6-8050-411B0A2D6525}" type="datetimeFigureOut">
              <a:rPr lang="en-US" smtClean="0"/>
              <a:t>10/17/2008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BE22C-079A-4328-94D3-038FBC304E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A254FC-4C18-46F6-8050-411B0A2D6525}" type="datetimeFigureOut">
              <a:rPr lang="en-US" smtClean="0"/>
              <a:t>10/17/2008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BE22C-079A-4328-94D3-038FBC304EA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Decision 3"/>
          <p:cNvSpPr/>
          <p:nvPr/>
        </p:nvSpPr>
        <p:spPr>
          <a:xfrm>
            <a:off x="0" y="0"/>
            <a:ext cx="9144000" cy="6400800"/>
          </a:xfrm>
          <a:prstGeom prst="flowChartDecision">
            <a:avLst/>
          </a:prstGeom>
          <a:solidFill>
            <a:schemeClr val="bg1"/>
          </a:solidFill>
          <a:ln w="889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38200" y="1371600"/>
            <a:ext cx="76200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 Child</a:t>
            </a:r>
            <a:endParaRPr lang="en-US" sz="3200" dirty="0"/>
          </a:p>
          <a:p>
            <a:pPr algn="ctr"/>
            <a:r>
              <a:rPr lang="en-US" sz="3200" dirty="0" smtClean="0"/>
              <a:t>young, silly</a:t>
            </a:r>
          </a:p>
          <a:p>
            <a:pPr algn="ctr"/>
            <a:r>
              <a:rPr lang="en-US" sz="3200" dirty="0" smtClean="0"/>
              <a:t>playing, fighting, tumbling,</a:t>
            </a:r>
          </a:p>
          <a:p>
            <a:pPr algn="ctr"/>
            <a:r>
              <a:rPr lang="en-US" sz="3200" dirty="0" smtClean="0"/>
              <a:t>growth, change, development, maturity achieving, working, striving</a:t>
            </a:r>
          </a:p>
          <a:p>
            <a:pPr algn="ctr"/>
            <a:r>
              <a:rPr lang="en-US" sz="3200" dirty="0" smtClean="0"/>
              <a:t> older, wiser</a:t>
            </a:r>
          </a:p>
          <a:p>
            <a:pPr algn="ctr"/>
            <a:r>
              <a:rPr lang="en-US" sz="3200" dirty="0" smtClean="0"/>
              <a:t>Adult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Decision 3"/>
          <p:cNvSpPr/>
          <p:nvPr/>
        </p:nvSpPr>
        <p:spPr>
          <a:xfrm>
            <a:off x="0" y="0"/>
            <a:ext cx="9144000" cy="6400800"/>
          </a:xfrm>
          <a:prstGeom prst="flowChartDecisio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09600" y="1371600"/>
            <a:ext cx="79248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Winter</a:t>
            </a:r>
            <a:endParaRPr lang="en-US" sz="3200" dirty="0"/>
          </a:p>
          <a:p>
            <a:pPr algn="ctr"/>
            <a:r>
              <a:rPr lang="en-US" sz="3200" dirty="0" smtClean="0"/>
              <a:t>frigid, icy</a:t>
            </a:r>
          </a:p>
          <a:p>
            <a:pPr algn="ctr"/>
            <a:r>
              <a:rPr lang="en-US" sz="3200" dirty="0" smtClean="0"/>
              <a:t>snowing, sledding, skiing,</a:t>
            </a:r>
          </a:p>
          <a:p>
            <a:pPr algn="ctr"/>
            <a:r>
              <a:rPr lang="en-US" sz="3200" dirty="0" smtClean="0"/>
              <a:t>snowflakes, hot cocoa, shorts, flip flops</a:t>
            </a:r>
          </a:p>
          <a:p>
            <a:pPr algn="ctr"/>
            <a:r>
              <a:rPr lang="en-US" sz="3200" dirty="0" smtClean="0"/>
              <a:t>swimming, digging, playing, </a:t>
            </a:r>
          </a:p>
          <a:p>
            <a:pPr algn="ctr"/>
            <a:r>
              <a:rPr lang="en-US" sz="3200" dirty="0" smtClean="0"/>
              <a:t>hot, sandy </a:t>
            </a:r>
          </a:p>
          <a:p>
            <a:pPr algn="ctr"/>
            <a:r>
              <a:rPr lang="en-US" sz="3200" dirty="0" smtClean="0"/>
              <a:t>Summer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Decision 3"/>
          <p:cNvSpPr/>
          <p:nvPr/>
        </p:nvSpPr>
        <p:spPr>
          <a:xfrm>
            <a:off x="0" y="0"/>
            <a:ext cx="9144000" cy="6400800"/>
          </a:xfrm>
          <a:prstGeom prst="flowChartDecisio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143000" y="838200"/>
            <a:ext cx="6781800" cy="7848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u="sng" dirty="0" smtClean="0"/>
              <a:t>subject #1</a:t>
            </a:r>
          </a:p>
          <a:p>
            <a:pPr algn="ctr"/>
            <a:endParaRPr lang="en-US" sz="2400" u="sng" dirty="0"/>
          </a:p>
          <a:p>
            <a:pPr algn="ctr"/>
            <a:r>
              <a:rPr lang="en-US" sz="2400" u="sng" dirty="0" smtClean="0"/>
              <a:t>adjective #1</a:t>
            </a:r>
            <a:r>
              <a:rPr lang="en-US" sz="2400" dirty="0" smtClean="0"/>
              <a:t>,  </a:t>
            </a:r>
            <a:r>
              <a:rPr lang="en-US" sz="2400" u="sng" dirty="0" smtClean="0"/>
              <a:t>adjective #1</a:t>
            </a:r>
          </a:p>
          <a:p>
            <a:pPr algn="ctr"/>
            <a:endParaRPr lang="en-US" sz="2400" u="sng" dirty="0" smtClean="0"/>
          </a:p>
          <a:p>
            <a:pPr algn="ctr"/>
            <a:r>
              <a:rPr lang="en-US" sz="2400" u="sng" dirty="0" err="1" smtClean="0"/>
              <a:t>ing</a:t>
            </a:r>
            <a:r>
              <a:rPr lang="en-US" sz="2400" u="sng" dirty="0" smtClean="0"/>
              <a:t> verbs #1</a:t>
            </a:r>
            <a:r>
              <a:rPr lang="en-US" sz="2400" dirty="0" smtClean="0"/>
              <a:t>, </a:t>
            </a:r>
            <a:r>
              <a:rPr lang="en-US" sz="2400" u="sng" dirty="0" err="1" smtClean="0"/>
              <a:t>ing</a:t>
            </a:r>
            <a:r>
              <a:rPr lang="en-US" sz="2400" u="sng" dirty="0" smtClean="0"/>
              <a:t> verbs #1</a:t>
            </a:r>
            <a:r>
              <a:rPr lang="en-US" sz="2400" dirty="0" smtClean="0"/>
              <a:t>, </a:t>
            </a:r>
            <a:r>
              <a:rPr lang="en-US" sz="2400" u="sng" dirty="0" err="1" smtClean="0"/>
              <a:t>ing</a:t>
            </a:r>
            <a:r>
              <a:rPr lang="en-US" sz="2400" u="sng" dirty="0" smtClean="0"/>
              <a:t> verbs #1</a:t>
            </a:r>
          </a:p>
          <a:p>
            <a:pPr algn="ctr"/>
            <a:endParaRPr lang="en-US" sz="2400" u="sng" dirty="0" smtClean="0"/>
          </a:p>
          <a:p>
            <a:pPr algn="ctr"/>
            <a:r>
              <a:rPr lang="en-US" sz="2400" u="sng" dirty="0" smtClean="0"/>
              <a:t>noun #1</a:t>
            </a:r>
            <a:r>
              <a:rPr lang="en-US" sz="2400" dirty="0" smtClean="0"/>
              <a:t>, </a:t>
            </a:r>
            <a:r>
              <a:rPr lang="en-US" sz="2400" u="sng" dirty="0" smtClean="0"/>
              <a:t>noun #1</a:t>
            </a:r>
            <a:r>
              <a:rPr lang="en-US" sz="2400" dirty="0" smtClean="0"/>
              <a:t>, </a:t>
            </a:r>
            <a:r>
              <a:rPr lang="en-US" sz="2400" u="sng" dirty="0" smtClean="0"/>
              <a:t>noun #2</a:t>
            </a:r>
            <a:r>
              <a:rPr lang="en-US" sz="2400" dirty="0" smtClean="0"/>
              <a:t>, </a:t>
            </a:r>
            <a:r>
              <a:rPr lang="en-US" sz="2400" u="sng" dirty="0" smtClean="0"/>
              <a:t>noun #2</a:t>
            </a:r>
          </a:p>
          <a:p>
            <a:pPr algn="ctr"/>
            <a:endParaRPr lang="en-US" sz="2400" u="sng" dirty="0" smtClean="0"/>
          </a:p>
          <a:p>
            <a:pPr algn="ctr"/>
            <a:r>
              <a:rPr lang="en-US" sz="2400" u="sng" dirty="0" err="1" smtClean="0"/>
              <a:t>ing</a:t>
            </a:r>
            <a:r>
              <a:rPr lang="en-US" sz="2400" u="sng" dirty="0" smtClean="0"/>
              <a:t> verbs #2</a:t>
            </a:r>
            <a:r>
              <a:rPr lang="en-US" sz="2400" dirty="0" smtClean="0"/>
              <a:t>, </a:t>
            </a:r>
            <a:r>
              <a:rPr lang="en-US" sz="2400" u="sng" dirty="0" err="1" smtClean="0"/>
              <a:t>ing</a:t>
            </a:r>
            <a:r>
              <a:rPr lang="en-US" sz="2400" u="sng" dirty="0" smtClean="0"/>
              <a:t> verbs #2</a:t>
            </a:r>
            <a:r>
              <a:rPr lang="en-US" sz="2400" dirty="0" smtClean="0"/>
              <a:t>, </a:t>
            </a:r>
            <a:r>
              <a:rPr lang="en-US" sz="2400" u="sng" dirty="0" err="1" smtClean="0"/>
              <a:t>ing</a:t>
            </a:r>
            <a:r>
              <a:rPr lang="en-US" sz="2400" u="sng" dirty="0" smtClean="0"/>
              <a:t> verbs #2</a:t>
            </a:r>
          </a:p>
          <a:p>
            <a:pPr algn="ctr"/>
            <a:endParaRPr lang="en-US" sz="2400" u="sng" dirty="0" smtClean="0"/>
          </a:p>
          <a:p>
            <a:pPr algn="ctr"/>
            <a:r>
              <a:rPr lang="en-US" sz="2400" u="sng" dirty="0" smtClean="0"/>
              <a:t>adjective #2</a:t>
            </a:r>
            <a:r>
              <a:rPr lang="en-US" sz="2400" dirty="0" smtClean="0"/>
              <a:t>, </a:t>
            </a:r>
            <a:r>
              <a:rPr lang="en-US" sz="2400" u="sng" dirty="0" smtClean="0"/>
              <a:t>adjective #2</a:t>
            </a:r>
          </a:p>
          <a:p>
            <a:pPr algn="ctr"/>
            <a:endParaRPr lang="en-US" sz="2400" u="sng" dirty="0" smtClean="0"/>
          </a:p>
          <a:p>
            <a:pPr algn="ctr"/>
            <a:r>
              <a:rPr lang="en-US" sz="2400" u="sng" dirty="0" smtClean="0"/>
              <a:t>subject # 2 </a:t>
            </a:r>
          </a:p>
          <a:p>
            <a:pPr algn="ctr"/>
            <a:endParaRPr lang="en-US" sz="3200" u="sng" dirty="0" smtClean="0"/>
          </a:p>
          <a:p>
            <a:pPr algn="ctr"/>
            <a:endParaRPr lang="en-US" sz="3200" u="sng" dirty="0" smtClean="0"/>
          </a:p>
          <a:p>
            <a:pPr algn="ctr"/>
            <a:endParaRPr lang="en-US" sz="3200" u="sng" dirty="0" smtClean="0"/>
          </a:p>
          <a:p>
            <a:pPr algn="ctr"/>
            <a:endParaRPr lang="en-US" sz="3200" dirty="0"/>
          </a:p>
          <a:p>
            <a:pPr algn="ctr"/>
            <a:r>
              <a:rPr lang="en-US" sz="3200" dirty="0" smtClean="0"/>
              <a:t> </a:t>
            </a:r>
            <a:endParaRPr lang="en-US" sz="3200" u="sng" dirty="0" smtClean="0"/>
          </a:p>
          <a:p>
            <a:pPr algn="ctr"/>
            <a:endParaRPr lang="en-US" sz="3200" u="sng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121</Words>
  <Application>Microsoft Office PowerPoint</Application>
  <PresentationFormat>On-screen Show (4:3)</PresentationFormat>
  <Paragraphs>31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Slide 3</vt:lpstr>
    </vt:vector>
  </TitlesOfParts>
  <Company>Kannapolis City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Shady Brook Elementary</dc:creator>
  <cp:lastModifiedBy>Shady Brook Elementary</cp:lastModifiedBy>
  <cp:revision>3</cp:revision>
  <dcterms:created xsi:type="dcterms:W3CDTF">2008-10-17T19:31:29Z</dcterms:created>
  <dcterms:modified xsi:type="dcterms:W3CDTF">2008-10-17T19:59:02Z</dcterms:modified>
</cp:coreProperties>
</file>